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93" r:id="rId2"/>
    <p:sldId id="294" r:id="rId3"/>
    <p:sldId id="295" r:id="rId4"/>
    <p:sldId id="267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4" r:id="rId13"/>
    <p:sldId id="310" r:id="rId14"/>
    <p:sldId id="311" r:id="rId15"/>
    <p:sldId id="305" r:id="rId16"/>
    <p:sldId id="287" r:id="rId17"/>
    <p:sldId id="306" r:id="rId18"/>
    <p:sldId id="307" r:id="rId19"/>
    <p:sldId id="309" r:id="rId20"/>
    <p:sldId id="266" r:id="rId21"/>
    <p:sldId id="273" r:id="rId22"/>
    <p:sldId id="312" r:id="rId23"/>
    <p:sldId id="313" r:id="rId24"/>
    <p:sldId id="314" r:id="rId25"/>
    <p:sldId id="315" r:id="rId26"/>
    <p:sldId id="316" r:id="rId27"/>
    <p:sldId id="259" r:id="rId28"/>
    <p:sldId id="274" r:id="rId29"/>
    <p:sldId id="270" r:id="rId3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-522" y="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685800" y="1323975"/>
            <a:ext cx="8848725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  <p:pic>
        <p:nvPicPr>
          <p:cNvPr id="4098" name="Picture 2" descr="E:\Projects\Prometheus\ART UND ANIMATION\ART UND ANIMATION\Asseto Farbico\Säule3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480" y="-85725"/>
            <a:ext cx="2063680" cy="69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07.08.2019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jects\Prometheus\Stuff\Logos\800px-Games_Academy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714375"/>
            <a:ext cx="7620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4037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Art Style	2D Comic-art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8284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T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66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Engine	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Unity</a:t>
            </a:r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 2019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3310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err="1" smtClean="0">
                <a:latin typeface="Trajan Pro" pitchFamily="18" charset="0"/>
              </a:rPr>
              <a:t>Bootcamp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6" y="1933575"/>
            <a:ext cx="8432854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1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4" name="Picture 4" descr="Bildergebnis für donkey kong 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934184"/>
            <a:ext cx="8553449" cy="64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Referenzen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10242" name="Picture 2" descr="E:\Projects\Prometheus\Game Play Referenzen\Apotheon_Arena_604x4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33575"/>
            <a:ext cx="8576028" cy="60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4185"/>
            <a:ext cx="8439149" cy="605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Pitch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9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="" xmlns:a16="http://schemas.microsoft.com/office/drawing/2014/main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24659"/>
            <a:ext cx="8734424" cy="69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1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1936088"/>
            <a:ext cx="8543924" cy="683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Gate 2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Prometheus</a:t>
            </a:r>
            <a:endParaRPr lang="de-DE" sz="3600" b="1" i="1" dirty="0">
              <a:latin typeface="Trajan Pro" pitchFamily="18" charset="0"/>
            </a:endParaRPr>
          </a:p>
        </p:txBody>
      </p:sp>
      <p:pic>
        <p:nvPicPr>
          <p:cNvPr id="6" name="Picture 4" descr="Z:\Eigenes\Prometheus Spieldaten\Assets\Art\Prometheus Figur f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" y="2111382"/>
            <a:ext cx="3534679" cy="47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:\Eigenes\Prometheus Spieldaten\Assets\Art\Prometheus_Fig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10" y="2771775"/>
            <a:ext cx="315580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Projects\Prometheus\Meilensteine\04_GOLDMASTER\Präsentation\prom_ne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1" y="1939783"/>
            <a:ext cx="1695450" cy="49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Projects\Prometheus\ART UND ANIMATION\Maßstab Levelbau und Figur\Prometheus 6x2c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34" y="2057401"/>
            <a:ext cx="1572779" cy="47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Projects\Prometheus\Stuff\Logos\LOGO Foxround _ne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695470"/>
            <a:ext cx="7267574" cy="59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4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8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=""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Julian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613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Vollständige Animation der Hauptfigur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22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Überarbeitung der Assets (Stil und Farbe)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5369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(Bild-)Material für unseren Trailer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Dennis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75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Bugfixing &amp; Fine Tuning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213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Optionsmenü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431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Alle Sounds implementieren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Ben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1634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Bugfixing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2138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Optionsmenü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4311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Alle Sounds implementieren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Ziele Goldmaster Vicky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880228" y="3129022"/>
            <a:ext cx="389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Drittes </a:t>
            </a:r>
            <a:r>
              <a:rPr lang="de-DE" sz="2000" dirty="0" err="1" smtClean="0">
                <a:latin typeface="Trajan Pro" pitchFamily="18" charset="0"/>
              </a:rPr>
              <a:t>gepolishtes</a:t>
            </a:r>
            <a:r>
              <a:rPr lang="de-DE" sz="2000" dirty="0" smtClean="0">
                <a:latin typeface="Trajan Pro" pitchFamily="18" charset="0"/>
              </a:rPr>
              <a:t> Level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908317" y="3857805"/>
            <a:ext cx="6990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Vorbereitung aller abzugebenden Unterlagen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08317" y="4600665"/>
            <a:ext cx="396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Präsentation vorbereiten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495425" y="393879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495425" y="3210015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495425" y="4681657"/>
            <a:ext cx="238125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-Form 6"/>
          <p:cNvSpPr/>
          <p:nvPr/>
        </p:nvSpPr>
        <p:spPr>
          <a:xfrm rot="19208832">
            <a:off x="1452089" y="38534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1445810" y="458684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1445810" y="312481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6" grpId="0" animBg="1"/>
      <p:bldP spid="16" grpId="0" animBg="1"/>
      <p:bldP spid="17" grpId="0" animBg="1"/>
      <p:bldP spid="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lief gut? Was nicht?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3131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Keine Streitigkeiten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2648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latin typeface="Trajan Pro" pitchFamily="18" charset="0"/>
              </a:rPr>
              <a:t>aufgabenteilung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191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Platzhalter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25265" y="2729032"/>
            <a:ext cx="37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Schlecht Kommuniziert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253354" y="3457815"/>
            <a:ext cx="365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Keine Zeiteinschätzung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253354" y="4200675"/>
            <a:ext cx="3382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FC zu grob / ungenau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2" name="Flussdiagramm: Prozess 1"/>
          <p:cNvSpPr/>
          <p:nvPr/>
        </p:nvSpPr>
        <p:spPr>
          <a:xfrm>
            <a:off x="4809639" y="2885960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ussdiagramm: Prozess 26"/>
          <p:cNvSpPr/>
          <p:nvPr/>
        </p:nvSpPr>
        <p:spPr>
          <a:xfrm>
            <a:off x="4817445" y="362073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Prozess 27"/>
          <p:cNvSpPr/>
          <p:nvPr/>
        </p:nvSpPr>
        <p:spPr>
          <a:xfrm>
            <a:off x="4817445" y="4363591"/>
            <a:ext cx="314812" cy="742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2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  <p:bldP spid="12" grpId="0"/>
      <p:bldP spid="20" grpId="0"/>
      <p:bldP spid="21" grpId="0"/>
      <p:bldP spid="2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704850" y="1306903"/>
            <a:ext cx="843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Was haben wir gelernt?</a:t>
            </a:r>
            <a:endParaRPr lang="de-DE" sz="3600" b="1" i="1" dirty="0"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367640" y="2728912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„Alles“ (im </a:t>
            </a:r>
            <a:r>
              <a:rPr lang="de-DE" sz="2000" dirty="0" err="1" smtClean="0">
                <a:latin typeface="Trajan Pro" pitchFamily="18" charset="0"/>
              </a:rPr>
              <a:t>projekt</a:t>
            </a:r>
            <a:r>
              <a:rPr lang="de-DE" sz="2000" dirty="0" smtClean="0">
                <a:latin typeface="Trajan Pro" pitchFamily="18" charset="0"/>
              </a:rPr>
              <a:t>) 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95729" y="3457695"/>
            <a:ext cx="4666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Neue </a:t>
            </a:r>
            <a:r>
              <a:rPr lang="de-DE" sz="2000" dirty="0">
                <a:latin typeface="Trajan Pro" pitchFamily="18" charset="0"/>
              </a:rPr>
              <a:t>P</a:t>
            </a:r>
            <a:r>
              <a:rPr lang="de-DE" sz="2000" dirty="0" smtClean="0">
                <a:latin typeface="Trajan Pro" pitchFamily="18" charset="0"/>
              </a:rPr>
              <a:t>rogramme, neue Abläufe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395729" y="4200555"/>
            <a:ext cx="46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latin typeface="Trajan Pro" pitchFamily="18" charset="0"/>
              </a:rPr>
              <a:t>Producer ist kein Halbtagsjob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L-Form 6"/>
          <p:cNvSpPr/>
          <p:nvPr/>
        </p:nvSpPr>
        <p:spPr>
          <a:xfrm rot="19208832">
            <a:off x="987126" y="34533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-Form 17"/>
          <p:cNvSpPr/>
          <p:nvPr/>
        </p:nvSpPr>
        <p:spPr>
          <a:xfrm rot="19208832">
            <a:off x="980847" y="4186734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L-Form 18"/>
          <p:cNvSpPr/>
          <p:nvPr/>
        </p:nvSpPr>
        <p:spPr>
          <a:xfrm rot="19208832">
            <a:off x="980847" y="2724708"/>
            <a:ext cx="388069" cy="236011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7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8">
            <a:extLst>
              <a:ext uri="{FF2B5EF4-FFF2-40B4-BE49-F238E27FC236}">
                <a16:creationId xmlns="" xmlns:a16="http://schemas.microsoft.com/office/drawing/2014/main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497324"/>
              </p:ext>
            </p:extLst>
          </p:nvPr>
        </p:nvGraphicFramePr>
        <p:xfrm>
          <a:off x="922618" y="2247900"/>
          <a:ext cx="7746998" cy="280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="" xmlns:a16="http://schemas.microsoft.com/office/drawing/2014/main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="" xmlns:a16="http://schemas.microsoft.com/office/drawing/2014/main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 smtClean="0">
                          <a:latin typeface="Trajan Pro" pitchFamily="18" charset="0"/>
                        </a:rPr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latin typeface="Trajan Pro" pitchFamily="18" charset="0"/>
                        </a:rPr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 smtClean="0">
                          <a:latin typeface="Trajan Pro" pitchFamily="18" charset="0"/>
                        </a:rPr>
                        <a:t>Dennis</a:t>
                      </a:r>
                      <a:endParaRPr lang="de-DE" sz="2000" b="1" dirty="0">
                        <a:latin typeface="Trajan Pro" pitchFamily="18" charset="0"/>
                      </a:endParaRP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Programmierer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>
                          <a:latin typeface="Trajan Pro" pitchFamily="18" charset="0"/>
                        </a:rPr>
                        <a:t>Ben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Game Designer, Audio, Artist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Trajan Pro" pitchFamily="18" charset="0"/>
                        </a:rPr>
                        <a:t>Vicky</a:t>
                      </a:r>
                    </a:p>
                    <a:p>
                      <a:pPr lvl="0">
                        <a:buNone/>
                      </a:pPr>
                      <a:endParaRPr lang="de-DE" sz="2000" b="1" dirty="0">
                        <a:latin typeface="Trajan Pro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 smtClean="0">
                          <a:latin typeface="Trajan Pro" pitchFamily="18" charset="0"/>
                        </a:rPr>
                        <a:t>Game Designer, Level Design,</a:t>
                      </a:r>
                    </a:p>
                    <a:p>
                      <a:r>
                        <a:rPr lang="de-DE" sz="2000" dirty="0" smtClean="0">
                          <a:latin typeface="Trajan Pro" pitchFamily="18" charset="0"/>
                        </a:rPr>
                        <a:t>Game Producer</a:t>
                      </a:r>
                      <a:endParaRPr lang="de-DE" sz="2000" dirty="0">
                        <a:latin typeface="Trajan Pro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367659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 smtClean="0">
                <a:latin typeface="Trajan Pro" pitchFamily="18" charset="0"/>
              </a:rPr>
              <a:t>Das </a:t>
            </a:r>
            <a:r>
              <a:rPr lang="de-DE" sz="3600" b="1" i="1" dirty="0" err="1" smtClean="0">
                <a:latin typeface="Trajan Pro" pitchFamily="18" charset="0"/>
              </a:rPr>
              <a:t>team</a:t>
            </a:r>
            <a:r>
              <a:rPr lang="de-DE" sz="3600" b="1" i="1" dirty="0" smtClean="0">
                <a:latin typeface="Trajan Pro" pitchFamily="18" charset="0"/>
              </a:rPr>
              <a:t> </a:t>
            </a:r>
            <a:r>
              <a:rPr lang="de-DE" sz="3600" b="1" i="1" dirty="0" err="1" smtClean="0">
                <a:latin typeface="Trajan Pro" pitchFamily="18" charset="0"/>
              </a:rPr>
              <a:t>foxround</a:t>
            </a:r>
            <a:endParaRPr lang="de-DE" sz="3600" b="1" i="1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Vielen Dank!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10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=""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33209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rajan Pro" pitchFamily="18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645253"/>
            <a:ext cx="609288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 dirty="0">
                <a:latin typeface="Trajan Pro" pitchFamily="18" charset="0"/>
              </a:rPr>
              <a:t> wird an den Kaukasus festgeschmiedet</a:t>
            </a:r>
            <a:endParaRPr lang="de-DE" dirty="0">
              <a:latin typeface="Trajan Pro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7A857A-FF92-4C5E-A726-51FD4CE568FF}"/>
              </a:ext>
            </a:extLst>
          </p:cNvPr>
          <p:cNvSpPr txBox="1"/>
          <p:nvPr/>
        </p:nvSpPr>
        <p:spPr>
          <a:xfrm>
            <a:off x="859535" y="2221992"/>
            <a:ext cx="69700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 ein Titan aus der griechischen Mythologie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5706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latin typeface="Trajan Pro" pitchFamily="18" charset="0"/>
                <a:ea typeface="+mn-lt"/>
                <a:cs typeface="+mn-lt"/>
              </a:rPr>
              <a:t>Bedeutung „der Vorausdenkende“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7691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Erschaffer der Menschen, nach seinem Ebenbild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D9368A-2539-4BD1-87D0-6699E4693CB1}"/>
              </a:ext>
            </a:extLst>
          </p:cNvPr>
          <p:cNvSpPr txBox="1"/>
          <p:nvPr/>
        </p:nvSpPr>
        <p:spPr>
          <a:xfrm>
            <a:off x="858393" y="3682365"/>
            <a:ext cx="57043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  <a:ea typeface="+mn-lt"/>
                <a:cs typeface="+mn-lt"/>
              </a:rPr>
              <a:t>- widersetzt sich Zeus</a:t>
            </a:r>
            <a:endParaRPr lang="de-DE" sz="2000" dirty="0">
              <a:latin typeface="Trajan Pro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CD50AD-EAD1-43BB-AA7C-068BDEB3EE49}"/>
              </a:ext>
            </a:extLst>
          </p:cNvPr>
          <p:cNvSpPr txBox="1"/>
          <p:nvPr/>
        </p:nvSpPr>
        <p:spPr>
          <a:xfrm>
            <a:off x="854964" y="4168200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>
                <a:latin typeface="Trajan Pro" pitchFamily="18" charset="0"/>
              </a:rPr>
              <a:t>- </a:t>
            </a:r>
            <a:r>
              <a:rPr lang="de-DE" sz="2000" dirty="0">
                <a:solidFill>
                  <a:schemeClr val="accent5"/>
                </a:solidFill>
                <a:latin typeface="Trajan Pro" pitchFamily="18" charset="0"/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rojects\Prometheus\Stuff\Logos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62213"/>
            <a:ext cx="7686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7018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Genre		Plattformer mit Rätselelementen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1060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731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Setting	griechische Mythologie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994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Spieler	Einzelspieler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2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J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2451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7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Plattform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Windows PC mit Tastatur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9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Zielgruppe	6+ Jahre und </a:t>
            </a:r>
            <a:r>
              <a:rPr lang="de-DE" sz="2000" b="1" dirty="0" err="1" smtClean="0">
                <a:solidFill>
                  <a:schemeClr val="accent1"/>
                </a:solidFill>
                <a:latin typeface="Trajan Pro" pitchFamily="18" charset="0"/>
              </a:rPr>
              <a:t>Casual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6471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61545" y="2346166"/>
            <a:ext cx="694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Genre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	Plattformer mit Rätselelementen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61544" y="2822476"/>
            <a:ext cx="5634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Setting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griechische Mythologie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61544" y="4345711"/>
            <a:ext cx="579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accent1"/>
                </a:solidFill>
                <a:latin typeface="Trajan Pro" pitchFamily="18" charset="0"/>
              </a:rPr>
              <a:t>Plattform	Windows PC mit Tastatur</a:t>
            </a:r>
            <a:endParaRPr lang="de-DE" sz="2000" b="1" dirty="0">
              <a:solidFill>
                <a:schemeClr val="accent1"/>
              </a:solidFill>
              <a:latin typeface="Trajan Pro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4815" y="3336886"/>
            <a:ext cx="389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Spieler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Einzelspieler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164815" y="3822430"/>
            <a:ext cx="4939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Zielgruppe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6+ Jahre und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Casual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164815" y="4851154"/>
            <a:ext cx="399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Art Style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2D Comic-art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61544" y="5387603"/>
            <a:ext cx="3520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Engine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	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Unity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Trajan Pro" pitchFamily="18" charset="0"/>
              </a:rPr>
              <a:t> 2019</a:t>
            </a:r>
            <a:endParaRPr lang="de-DE" sz="2000" dirty="0">
              <a:solidFill>
                <a:schemeClr val="bg1">
                  <a:lumMod val="50000"/>
                </a:schemeClr>
              </a:solidFill>
              <a:latin typeface="Trajan Pro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4851" y="130690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i="1" dirty="0">
                <a:latin typeface="Trajan Pro" pitchFamily="18" charset="0"/>
              </a:rPr>
              <a:t>KEY FACTS</a:t>
            </a:r>
          </a:p>
        </p:txBody>
      </p:sp>
    </p:spTree>
    <p:extLst>
      <p:ext uri="{BB962C8B-B14F-4D97-AF65-F5344CB8AC3E}">
        <p14:creationId xmlns:p14="http://schemas.microsoft.com/office/powerpoint/2010/main" val="19849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245</Words>
  <Application>Microsoft Office PowerPoint</Application>
  <PresentationFormat>Bildschirmpräsentation (4:3)</PresentationFormat>
  <Paragraphs>117</Paragraphs>
  <Slides>29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Hardcover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lastModifiedBy>Vicky Hohmuth</cp:lastModifiedBy>
  <cp:revision>545</cp:revision>
  <dcterms:created xsi:type="dcterms:W3CDTF">2019-05-25T07:17:15Z</dcterms:created>
  <dcterms:modified xsi:type="dcterms:W3CDTF">2019-08-07T16:02:18Z</dcterms:modified>
</cp:coreProperties>
</file>